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77" r:id="rId27"/>
    <p:sldId id="260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4CD7-4132-4246-A700-430568EB2D8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788-ECC8-49F3-A781-2B21381E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2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4CD7-4132-4246-A700-430568EB2D8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788-ECC8-49F3-A781-2B21381E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2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4CD7-4132-4246-A700-430568EB2D8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788-ECC8-49F3-A781-2B21381E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4CD7-4132-4246-A700-430568EB2D8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788-ECC8-49F3-A781-2B21381E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3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4CD7-4132-4246-A700-430568EB2D8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788-ECC8-49F3-A781-2B21381E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8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4CD7-4132-4246-A700-430568EB2D8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788-ECC8-49F3-A781-2B21381E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6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4CD7-4132-4246-A700-430568EB2D8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788-ECC8-49F3-A781-2B21381E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4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4CD7-4132-4246-A700-430568EB2D8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788-ECC8-49F3-A781-2B21381E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7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4CD7-4132-4246-A700-430568EB2D8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788-ECC8-49F3-A781-2B21381E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4CD7-4132-4246-A700-430568EB2D8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788-ECC8-49F3-A781-2B21381E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1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4CD7-4132-4246-A700-430568EB2D8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788-ECC8-49F3-A781-2B21381E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8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14CD7-4132-4246-A700-430568EB2D8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A3788-ECC8-49F3-A781-2B21381E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0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я\Desktop\Презентация\Захватова_Сведения_ВО-бак, маг, спец-типичные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" y="188639"/>
            <a:ext cx="9123543" cy="64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3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Юля\Desktop\Презентация\Захватова_Сведения_ВО-бак, маг, спец-типичные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7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Юля\Desktop\Презентация\Захватова_Сведения_ВО-бак, маг, спец-типичные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7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Юля\Desktop\Презентация\Захватова_Сведения_ВО-бак, маг, спец-типичные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7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Юля\Desktop\Презентация\Захватова_Сведения_ВО-бак, маг, спец-типичные_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7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Юля\Desktop\Презентация\Захватова_Сведения_ВО-бак, маг, спец-типичные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79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Юля\Desktop\Презентация\Захватова_Сведения_ВО-бак, маг, спец-типичные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7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Юля\Desktop\Презентация\Захватова_Сведения_ВО-бак, маг, спец-типичные_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7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Юля\Desktop\Презентация\Захватова_Сведения_ВО-бак, маг, спец-типичные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7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Юля\Desktop\Презентация\Захватова_Сведения_ВО-бак, маг, спец-типичные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79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Юля\Desktop\Презентация\Захватова_Сведения_ВО-бак, маг, спец-типичные_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Презентация\Захватова_Сведения_ВО-бак, маг, спец-типичные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55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Юля\Desktop\Презентация\Захватова_Сведения_ВО-бак, маг, спец-типичные_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Юля\Desktop\Презентация\Захватова_Сведения_ВО-бак, маг, спец-типичные_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Юля\Desktop\Презентация\Захватова_Сведения_ВО-бак, маг, спец-типичные_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Юля\Desktop\Презентация\Захватова_Сведения_ВО-бак, маг, спец-типичные_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Юля\Desktop\Презентация\Захватова_Сведения_ВО-бак, маг, спец-типичные_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Юля\Desktop\Презентация\Захватова_Сведения_ВО-бак, маг, спец-типичные_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Юля\Desktop\Презентация\Захватова_Сведения_ВО-бак, маг, спец-типичные_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Юля\Desktop\Презентация\Захватова_Сведения_ВО-бак, маг, спец-типичные_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34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Юля\Desktop\Презентация\Захватова_Сведения_ВО-бак, маг, спец-типичные_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3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Юля\Desktop\Презентация\Захватова_Сведения_ВО-бак, маг, спец-типичные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3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ля\Desktop\Презентация\Захватова_Сведения_ВО-бак, маг, спец-типичные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5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ля\Desktop\Презентация\Захватова_Сведения_ВО-бак, маг, спец-типичные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79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Юля\Desktop\Презентация\Захватова_Сведения_ВО-бак, маг, спец-типичные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8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Юля\Desktop\Презентация\Захватова_Сведения_ВО-бак, маг, спец-типичные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1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Юля\Desktop\Презентация\Захватова_Сведения_ВО-бак, маг, спец-типичные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0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Юля\Desktop\Презентация\Захватова_Сведения_ВО-бак, маг, спец-типичные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9050"/>
            <a:ext cx="962977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79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Ирина Виноградова</cp:lastModifiedBy>
  <cp:revision>1</cp:revision>
  <dcterms:created xsi:type="dcterms:W3CDTF">2016-09-12T08:59:40Z</dcterms:created>
  <dcterms:modified xsi:type="dcterms:W3CDTF">2017-10-17T11:42:51Z</dcterms:modified>
</cp:coreProperties>
</file>