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6" r:id="rId5"/>
    <p:sldId id="265" r:id="rId6"/>
    <p:sldId id="271" r:id="rId7"/>
    <p:sldId id="272" r:id="rId8"/>
    <p:sldId id="261" r:id="rId9"/>
    <p:sldId id="273" r:id="rId10"/>
    <p:sldId id="262" r:id="rId11"/>
    <p:sldId id="270" r:id="rId12"/>
    <p:sldId id="269" r:id="rId13"/>
    <p:sldId id="263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81" autoAdjust="0"/>
  </p:normalViewPr>
  <p:slideViewPr>
    <p:cSldViewPr>
      <p:cViewPr>
        <p:scale>
          <a:sx n="89" d="100"/>
          <a:sy n="89" d="100"/>
        </p:scale>
        <p:origin x="-30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990F1-3422-41ED-85D7-BDABABE7DA73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19A19-52E0-4A7C-ABEF-1A677A55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2558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7CB9-CD5E-4936-81FF-350746A2D3A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2347-2F82-4486-8154-37A7510C5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847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4F21-E120-4E8F-96FF-AB50020822B8}" type="datetime1">
              <a:rPr lang="ru-RU" smtClean="0"/>
              <a:t>27.03.2013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0521FA-4527-4763-BC61-49AD173CD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5BC7-B34F-41F1-A5EE-04A2E49E947C}" type="datetime1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EB48-6234-461F-BE58-9D215893E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B5CA-836F-4E3F-A883-A616B000BED3}" type="datetime1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852B-49C4-43BA-9287-90BB848F4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9C55-CAB6-4520-B869-B2E71986ABB9}" type="datetime1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2284-923C-483E-B2B3-50B1D2DF2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9CF5-5A5B-4F97-B59E-A13AC8395548}" type="datetime1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8F8C-8E1D-4BAD-A4A5-101855EA1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FE18-62AE-4681-9D97-23BD4123A81F}" type="datetime1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228D-5628-4D83-B6F8-2EC808B15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7804EA-84D7-485D-93C1-A3087CE987F2}" type="datetime1">
              <a:rPr lang="ru-RU" smtClean="0"/>
              <a:t>27.03.2013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E985B7-BAB3-4941-B529-7375BD25E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B0C6-ADE2-4371-B7A1-B25BBBC8A317}" type="datetime1">
              <a:rPr lang="ru-RU" smtClean="0"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2434-A6BF-4780-B17D-80C3ED940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6954-FEF5-4DA7-8F0C-A0FBEB4F282F}" type="datetime1">
              <a:rPr lang="ru-RU" smtClean="0"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8BEF-A86E-4647-9813-4F4C377D0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6014-549D-4CEC-8A37-74F3AE35DA4F}" type="datetime1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0EEF-EA41-4D9F-A6E3-2ADF61585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5C48-C22D-4F55-979A-133F05102538}" type="datetime1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CCF7-2AB3-4B83-B073-9FDB03FFB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30E0C32-F4B2-4A77-8442-F88A640B24E3}" type="datetime1">
              <a:rPr lang="ru-RU" smtClean="0"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C86B8EF-F15A-4013-8EBA-758DA3AB5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5" r:id="rId5"/>
    <p:sldLayoutId id="2147483686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B58B80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B58B80"/>
        </a:buClr>
        <a:buFont typeface="Georgia" pitchFamily="18" charset="0"/>
        <a:buChar char="▫"/>
        <a:defRPr sz="2000" kern="1200">
          <a:solidFill>
            <a:srgbClr val="B58B8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58200" cy="28803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Обучение </a:t>
            </a:r>
            <a:r>
              <a:rPr lang="ru-RU" b="1" dirty="0" smtClean="0"/>
              <a:t>в </a:t>
            </a:r>
            <a:r>
              <a:rPr lang="ru-RU" b="1" dirty="0" smtClean="0"/>
              <a:t>Берлинском Университете прикладных технических и экономических наук</a:t>
            </a:r>
            <a:endParaRPr lang="ru-RU" b="1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2768872"/>
          </a:xfrm>
        </p:spPr>
        <p:txBody>
          <a:bodyPr/>
          <a:lstStyle/>
          <a:p>
            <a:pPr marL="63500"/>
            <a:r>
              <a:rPr lang="ru-RU" dirty="0" smtClean="0">
                <a:latin typeface="+mj-lt"/>
              </a:rPr>
              <a:t>Татьяна </a:t>
            </a:r>
            <a:r>
              <a:rPr lang="ru-RU" dirty="0" err="1" smtClean="0">
                <a:latin typeface="+mj-lt"/>
              </a:rPr>
              <a:t>Лабзина</a:t>
            </a:r>
            <a:r>
              <a:rPr lang="ru-RU" dirty="0" smtClean="0">
                <a:latin typeface="+mj-lt"/>
              </a:rPr>
              <a:t> </a:t>
            </a:r>
          </a:p>
          <a:p>
            <a:pPr marL="63500"/>
            <a:r>
              <a:rPr lang="ru-RU" dirty="0" smtClean="0">
                <a:latin typeface="+mj-lt"/>
              </a:rPr>
              <a:t>Ксения Пешехонова </a:t>
            </a:r>
          </a:p>
          <a:p>
            <a:pPr marL="63500"/>
            <a:r>
              <a:rPr lang="ru-RU" dirty="0" smtClean="0">
                <a:latin typeface="+mj-lt"/>
              </a:rPr>
              <a:t>Анастасия Чернышева</a:t>
            </a:r>
          </a:p>
          <a:p>
            <a:pPr marL="63500"/>
            <a:r>
              <a:rPr lang="ru-RU" sz="1200" dirty="0" smtClean="0">
                <a:latin typeface="+mj-lt"/>
              </a:rPr>
              <a:t>Факультет РГФ, </a:t>
            </a:r>
          </a:p>
          <a:p>
            <a:pPr marL="63500"/>
            <a:r>
              <a:rPr lang="ru-RU" sz="1200" dirty="0" smtClean="0">
                <a:latin typeface="+mj-lt"/>
              </a:rPr>
              <a:t>специальность «Перевод и </a:t>
            </a:r>
            <a:r>
              <a:rPr lang="ru-RU" sz="1200" dirty="0" err="1" smtClean="0">
                <a:latin typeface="+mj-lt"/>
              </a:rPr>
              <a:t>переводоведение</a:t>
            </a:r>
            <a:r>
              <a:rPr lang="ru-RU" sz="1200" dirty="0" smtClean="0">
                <a:latin typeface="+mj-lt"/>
              </a:rPr>
              <a:t>»</a:t>
            </a:r>
            <a:endParaRPr lang="en-US" sz="1200" dirty="0" smtClean="0">
              <a:latin typeface="+mj-lt"/>
            </a:endParaRPr>
          </a:p>
          <a:p>
            <a:pPr marL="63500"/>
            <a:endParaRPr lang="ru-RU" sz="1200" b="1" dirty="0" smtClean="0">
              <a:latin typeface="+mj-lt"/>
            </a:endParaRPr>
          </a:p>
          <a:p>
            <a:pPr marL="63500"/>
            <a:r>
              <a:rPr lang="ru-RU" sz="1400" b="1" dirty="0" smtClean="0">
                <a:latin typeface="+mj-lt"/>
              </a:rPr>
              <a:t>Летний семестр 2010 года</a:t>
            </a:r>
          </a:p>
          <a:p>
            <a:pPr marL="63500"/>
            <a:r>
              <a:rPr lang="ru-RU" sz="1200" dirty="0" smtClean="0">
                <a:latin typeface="+mj-lt"/>
              </a:rPr>
              <a:t>    </a:t>
            </a:r>
          </a:p>
          <a:p>
            <a:pPr marL="63500"/>
            <a:endParaRPr lang="ru-RU" dirty="0" smtClean="0">
              <a:latin typeface="+mj-lt"/>
            </a:endParaRPr>
          </a:p>
        </p:txBody>
      </p:sp>
      <p:pic>
        <p:nvPicPr>
          <p:cNvPr id="13315" name="Picture 2" descr="C:\Documents and Settings\Татьяна\Рабочий стол\для презентации\23690_10150154363650596_723890595_11400593_517450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3513" y="3940175"/>
            <a:ext cx="517048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Общежитие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VICTOR JARA  </a:t>
            </a:r>
          </a:p>
          <a:p>
            <a:pPr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19459" name="Picture 2" descr="C:\Documents and Settings\Татьяна\Рабочий стол\для презентации\x_02da7e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5"/>
            <a:ext cx="33480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Татьяна\Рабочий стол\для презентации\x_f4b5cc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642938"/>
            <a:ext cx="4314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Documents and Settings\Татьяна\Рабочий стол\для презентации\25275_1423642552937_1288925060_31171404_403429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9300" y="4149725"/>
            <a:ext cx="58547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Жизнь в общежитии была просто </a:t>
            </a:r>
            <a:r>
              <a:rPr lang="ru-RU" dirty="0" smtClean="0"/>
              <a:t>сказкой…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just">
              <a:buNone/>
            </a:pPr>
            <a:r>
              <a:rPr lang="ru-RU" sz="2400" dirty="0" smtClean="0"/>
              <a:t>Нам </a:t>
            </a:r>
            <a:r>
              <a:rPr lang="ru-RU" sz="2400" dirty="0"/>
              <a:t>были выделены комнаты в общежитии </a:t>
            </a:r>
            <a:r>
              <a:rPr lang="ru-RU" sz="2400" dirty="0" err="1"/>
              <a:t>Victor</a:t>
            </a:r>
            <a:r>
              <a:rPr lang="ru-RU" sz="2400" dirty="0"/>
              <a:t> </a:t>
            </a:r>
            <a:r>
              <a:rPr lang="ru-RU" sz="2400" dirty="0" err="1"/>
              <a:t>Jara</a:t>
            </a:r>
            <a:r>
              <a:rPr lang="ru-RU" sz="2400" dirty="0"/>
              <a:t>. На </a:t>
            </a:r>
            <a:r>
              <a:rPr lang="ru-RU" sz="2400" dirty="0" smtClean="0"/>
              <a:t>наш взгляд</a:t>
            </a:r>
            <a:r>
              <a:rPr lang="ru-RU" sz="2400" dirty="0"/>
              <a:t>, наиболее удобное из всех имеющихся. Каждому студенту предоставлялась отдельная комната со своей собственной кухней и ванной комнатой. Порадовала прилегающая </a:t>
            </a:r>
            <a:r>
              <a:rPr lang="ru-RU" sz="2400" dirty="0" smtClean="0"/>
              <a:t>территория. </a:t>
            </a:r>
            <a:r>
              <a:rPr lang="ru-RU" sz="2400" dirty="0"/>
              <a:t>Н</a:t>
            </a:r>
            <a:r>
              <a:rPr lang="ru-RU" sz="2400" dirty="0" smtClean="0"/>
              <a:t>еподалеку </a:t>
            </a:r>
            <a:r>
              <a:rPr lang="ru-RU" sz="2400" dirty="0"/>
              <a:t>находилась площадка для игры в волейбол, где проходили соревнования между студенческими командами. Напротив </a:t>
            </a:r>
            <a:r>
              <a:rPr lang="ru-RU" sz="2400" dirty="0" smtClean="0"/>
              <a:t>- </a:t>
            </a:r>
            <a:r>
              <a:rPr lang="ru-RU" sz="2400" dirty="0"/>
              <a:t>стадион, где можно поиграть в футбол и </a:t>
            </a:r>
            <a:r>
              <a:rPr lang="ru-RU" sz="2400" dirty="0" smtClean="0"/>
              <a:t>т.д</a:t>
            </a:r>
            <a:r>
              <a:rPr lang="ru-RU" sz="2400" dirty="0"/>
              <a:t>. Вблизи общежития располагаются такие важные объекты, как 2 крупных супермаркета, почта и парочка кафе и ресторанов.</a:t>
            </a:r>
          </a:p>
        </p:txBody>
      </p:sp>
    </p:spTree>
    <p:extLst>
      <p:ext uri="{BB962C8B-B14F-4D97-AF65-F5344CB8AC3E}">
        <p14:creationId xmlns:p14="http://schemas.microsoft.com/office/powerpoint/2010/main" val="268835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Проживание в общежитие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just">
              <a:buNone/>
            </a:pPr>
            <a:r>
              <a:rPr lang="ru-RU" sz="2400" dirty="0" smtClean="0"/>
              <a:t>просто </a:t>
            </a:r>
            <a:r>
              <a:rPr lang="ru-RU" sz="2400" dirty="0"/>
              <a:t>необходимо для общения на иностранных языках. Студенты со всей Европы всегда дружелюбно настроены и всегда рады познакомиться и провести время вместе. Например, сходить в музей ( в </a:t>
            </a:r>
            <a:r>
              <a:rPr lang="ru-RU" sz="2400" dirty="0" smtClean="0"/>
              <a:t>четверг - бесплатно), </a:t>
            </a:r>
            <a:r>
              <a:rPr lang="ru-RU" sz="2400" dirty="0"/>
              <a:t>в кино или всем вместе насладиться архитектурным наследием Берлина. Университет устраивает различного рода вечеринки, чтобы студенты, приехавшие обучаться по обмену, могли </a:t>
            </a:r>
            <a:r>
              <a:rPr lang="ru-RU" sz="2400" dirty="0" smtClean="0"/>
              <a:t>ближе </a:t>
            </a:r>
            <a:r>
              <a:rPr lang="ru-RU" sz="2400" dirty="0"/>
              <a:t>узнать друг друга.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Культурная жизнь Берлина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Музеи  </a:t>
            </a:r>
          </a:p>
          <a:p>
            <a:endParaRPr lang="ru-RU" dirty="0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  <a:p>
            <a:r>
              <a:rPr lang="ru-RU" dirty="0" smtClean="0"/>
              <a:t>Праздники     </a:t>
            </a:r>
          </a:p>
          <a:p>
            <a:endParaRPr lang="ru-RU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  <a:p>
            <a:r>
              <a:rPr lang="ru-RU" dirty="0" smtClean="0"/>
              <a:t>Студенческие мероприятия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Татьяна\Рабочий стол\для презентации\x_0c00cd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41290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Documents and Settings\Татьяна\Рабочий стол\для презентации\x_96bfbe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681038"/>
            <a:ext cx="3429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Documents and Settings\Татьяна\Рабочий стол\для презентации\x_bf7746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41" y="3861048"/>
            <a:ext cx="3524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Татьяна\Рабочий стол\для презентации\27723_1392894338530_1117317588_1157136_18807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40322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Documents and Settings\Татьяна\Рабочий стол\для презентации\27723_1392895418557_1117317588_1157159_646476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998788"/>
            <a:ext cx="51435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Documents and Settings\Татьяна\Рабочий стол\для презентации\27723_1392895578561_1117317588_1157163_346042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28625"/>
            <a:ext cx="4273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Documents and Settings\Татьяна\Рабочий стол\для презентации\27723_1392894418532_1117317588_1157138_41892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75"/>
            <a:ext cx="33670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Татьяна\Рабочий стол\для презентации\x_6e7def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857250"/>
            <a:ext cx="4576762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Documents and Settings\Татьяна\Рабочий стол\для презентации\x_468f21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71500"/>
            <a:ext cx="41814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Documents and Settings\Татьяна\Рабочий стол\для презентации\15007_1462131995149_1288925060_31260956_511849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183063"/>
            <a:ext cx="42148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/>
              <a:t>Содержание 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700" dirty="0" smtClean="0"/>
              <a:t>Берлинский </a:t>
            </a:r>
            <a:r>
              <a:rPr lang="ru-RU" sz="3700" dirty="0" smtClean="0"/>
              <a:t>Университет </a:t>
            </a:r>
            <a:r>
              <a:rPr lang="ru-RU" sz="3700" dirty="0"/>
              <a:t>п</a:t>
            </a:r>
            <a:r>
              <a:rPr lang="ru-RU" sz="3700" dirty="0" smtClean="0"/>
              <a:t>рикладных технических и экономических наук </a:t>
            </a:r>
            <a:endParaRPr lang="ru-RU" sz="3700" dirty="0"/>
          </a:p>
          <a:p>
            <a:r>
              <a:rPr lang="ru-RU" sz="3700" dirty="0" smtClean="0"/>
              <a:t>Учебная </a:t>
            </a:r>
            <a:r>
              <a:rPr lang="ru-RU" sz="3700" dirty="0" smtClean="0"/>
              <a:t>программа  </a:t>
            </a:r>
            <a:endParaRPr lang="ru-RU" sz="3700" dirty="0" smtClean="0"/>
          </a:p>
          <a:p>
            <a:r>
              <a:rPr lang="ru-RU" sz="3700" dirty="0" smtClean="0"/>
              <a:t>Общежитие  </a:t>
            </a:r>
            <a:endParaRPr lang="ru-RU" sz="3700" dirty="0"/>
          </a:p>
          <a:p>
            <a:r>
              <a:rPr lang="ru-RU" sz="3700" dirty="0" smtClean="0"/>
              <a:t>Культурная </a:t>
            </a:r>
            <a:r>
              <a:rPr lang="ru-RU" sz="3700" dirty="0" smtClean="0"/>
              <a:t>жизнь Берлина </a:t>
            </a:r>
          </a:p>
          <a:p>
            <a:endParaRPr lang="ru-RU" sz="3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HTW Berlin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1994 – образован университет </a:t>
            </a:r>
            <a:r>
              <a:rPr lang="en-US" dirty="0" smtClean="0"/>
              <a:t>FHTW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Font typeface="Georgia" pitchFamily="18" charset="0"/>
              <a:buNone/>
            </a:pPr>
            <a:endParaRPr lang="ru-RU" dirty="0" smtClean="0"/>
          </a:p>
          <a:p>
            <a:r>
              <a:rPr lang="ru-RU" dirty="0" smtClean="0"/>
              <a:t>2009 – </a:t>
            </a:r>
            <a:r>
              <a:rPr lang="en-US" dirty="0" smtClean="0"/>
              <a:t>FHTW </a:t>
            </a:r>
            <a:r>
              <a:rPr lang="ru-RU" dirty="0" smtClean="0"/>
              <a:t>переименован в </a:t>
            </a:r>
            <a:r>
              <a:rPr lang="en-US" dirty="0" smtClean="0"/>
              <a:t>HTW </a:t>
            </a:r>
            <a:r>
              <a:rPr lang="ru-RU" dirty="0" smtClean="0"/>
              <a:t> </a:t>
            </a:r>
          </a:p>
          <a:p>
            <a:endParaRPr lang="en-US" dirty="0" smtClean="0"/>
          </a:p>
          <a:p>
            <a:r>
              <a:rPr lang="ru-RU" dirty="0" smtClean="0"/>
              <a:t>Около 10 000 студентов </a:t>
            </a:r>
          </a:p>
          <a:p>
            <a:endParaRPr lang="ru-RU" dirty="0" smtClean="0"/>
          </a:p>
          <a:p>
            <a:r>
              <a:rPr lang="ru-RU" dirty="0" smtClean="0"/>
              <a:t>Расположен в 2 основных зданиях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Татьяна\Рабочий стол\для презентации\28566_1460266148504_1288925060_31257172_709298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510381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C:\Documents and Settings\Татьяна\Рабочий стол\для презентации\47419_1345720775497_1605616103_770287_682866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643188"/>
            <a:ext cx="385286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Учебная программа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Интенсивный курс немецкого языка  </a:t>
            </a:r>
          </a:p>
          <a:p>
            <a:pPr>
              <a:buFont typeface="Georgia" pitchFamily="18" charset="0"/>
              <a:buNone/>
            </a:pPr>
            <a:endParaRPr lang="ru-RU" smtClean="0"/>
          </a:p>
          <a:p>
            <a:r>
              <a:rPr lang="ru-RU" smtClean="0"/>
              <a:t>Выбор предметов  </a:t>
            </a:r>
          </a:p>
          <a:p>
            <a:pPr>
              <a:buFont typeface="Georgia" pitchFamily="18" charset="0"/>
              <a:buNone/>
            </a:pPr>
            <a:endParaRPr lang="ru-RU" smtClean="0"/>
          </a:p>
          <a:p>
            <a:r>
              <a:rPr lang="ru-RU" smtClean="0"/>
              <a:t>Экзамены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понравилось?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/>
          <a:lstStyle/>
          <a:p>
            <a:pPr marL="109537" indent="0">
              <a:buNone/>
            </a:pPr>
            <a:r>
              <a:rPr lang="ru-RU" sz="2400" dirty="0"/>
              <a:t>Во-первых, очень понравился тот факт, что в HTW есть компьютерная система, где после регистрации можно просматривать список выбранных на семестр предметов, также расписание на каждую неделю на 5 месяцев вперед. </a:t>
            </a:r>
            <a:endParaRPr lang="ru-RU" sz="2400" dirty="0" smtClean="0"/>
          </a:p>
          <a:p>
            <a:pPr marL="109537" indent="0">
              <a:buNone/>
            </a:pPr>
            <a:r>
              <a:rPr lang="ru-RU" sz="2400" dirty="0" smtClean="0"/>
              <a:t>Во-вторых</a:t>
            </a:r>
            <a:r>
              <a:rPr lang="ru-RU" sz="2400" dirty="0"/>
              <a:t>, имеется платформа </a:t>
            </a:r>
            <a:r>
              <a:rPr lang="ru-RU" sz="2400" dirty="0" err="1"/>
              <a:t>moodle</a:t>
            </a:r>
            <a:r>
              <a:rPr lang="ru-RU" sz="2400" dirty="0"/>
              <a:t>, где преподаватели размещают задания на дом и полезные материалы для студентов. Учащимся предоставляется возможность выкладывать на платформу готовые домашние задания для проверки, что упрощает студенческую  жизнь, так как не нужно носить с собой различного рода бумаги. 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4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понравилось?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sz="2400" dirty="0" smtClean="0"/>
              <a:t>Впечатляет </a:t>
            </a:r>
            <a:r>
              <a:rPr lang="ru-RU" sz="2400" dirty="0"/>
              <a:t>система </a:t>
            </a:r>
            <a:r>
              <a:rPr lang="ru-RU" sz="2400" dirty="0" err="1"/>
              <a:t>Webmail</a:t>
            </a:r>
            <a:r>
              <a:rPr lang="ru-RU" sz="2400" dirty="0"/>
              <a:t> HTW. Для студента заводится почтовый ящик, куда преподаватели, в случае необходимости, могут написать электронные письма, если нужно сообщить какую-то важную информацию (например: занятие отменяется). В системе HTW проходит регистрация на экзамены, еще можно узнать электронный адрес любого преподавателя и другую полезную информацию. Радует возможность использовать бесплатный Интернет на всей территории обоих кампусов HTW.</a:t>
            </a:r>
          </a:p>
          <a:p>
            <a:r>
              <a:rPr lang="ru-RU" sz="24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759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Татьяна\Рабочий стол\для презентации\Безымянный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Что понравилось?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dirty="0" smtClean="0"/>
              <a:t>Очень </a:t>
            </a:r>
            <a:r>
              <a:rPr lang="ru-RU" dirty="0"/>
              <a:t>понравился сам процесс обучения. Отсутствие какой-либо обязательной формы одежды. Обсуждение любых тем. Методы преподавания. В целом, можно сказать, что ощущается атмосфера свободы!! Нельзя не отметить дружелюбно настроенных работников Международного офиса, а также студентов-друзей ( </a:t>
            </a:r>
            <a:r>
              <a:rPr lang="ru-RU" dirty="0" err="1"/>
              <a:t>buddy</a:t>
            </a:r>
            <a:r>
              <a:rPr lang="ru-RU" dirty="0"/>
              <a:t>), готовых помочь в любой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735587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110</TotalTime>
  <Words>440</Words>
  <Application>Microsoft Office PowerPoint</Application>
  <PresentationFormat>Экран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   Обучение в Берлинском Университете прикладных технических и экономических наук</vt:lpstr>
      <vt:lpstr>Содержание  </vt:lpstr>
      <vt:lpstr>HTW Berlin  </vt:lpstr>
      <vt:lpstr>Презентация PowerPoint</vt:lpstr>
      <vt:lpstr>Учебная программа  </vt:lpstr>
      <vt:lpstr>Что понравилось?</vt:lpstr>
      <vt:lpstr>Что понравилось?</vt:lpstr>
      <vt:lpstr>Презентация PowerPoint</vt:lpstr>
      <vt:lpstr>Что понравилось?</vt:lpstr>
      <vt:lpstr>Общежитие </vt:lpstr>
      <vt:lpstr>Жизнь в общежитии была просто сказкой…</vt:lpstr>
      <vt:lpstr>Проживание в общежитие</vt:lpstr>
      <vt:lpstr>Культурная жизнь Берлина 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 Берлинском Университете Прикладных Наук.</dc:title>
  <dc:creator>Р</dc:creator>
  <cp:lastModifiedBy>Галина Говорова</cp:lastModifiedBy>
  <cp:revision>14</cp:revision>
  <dcterms:created xsi:type="dcterms:W3CDTF">2010-10-14T06:32:08Z</dcterms:created>
  <dcterms:modified xsi:type="dcterms:W3CDTF">2013-03-27T10:23:11Z</dcterms:modified>
</cp:coreProperties>
</file>