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B65CE-6949-46E4-88FA-CD7C02746159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DF434-EB27-48C4-BB40-6C97794E7B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798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0" y="4572014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Ваш персональный менеджер </a:t>
            </a:r>
            <a:r>
              <a:rPr lang="ru-RU" b="1" dirty="0" smtClean="0"/>
              <a:t>Миронов Александр </a:t>
            </a:r>
            <a:r>
              <a:rPr lang="ru-RU" dirty="0" smtClean="0"/>
              <a:t>8 (909) 898-95-14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20"/>
            <a:ext cx="867565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85720" y="4702748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Ваш персональный менеджер </a:t>
            </a:r>
            <a:r>
              <a:rPr lang="ru-RU" b="1" dirty="0" smtClean="0"/>
              <a:t>Миронов Александр </a:t>
            </a:r>
            <a:r>
              <a:rPr lang="ru-RU" dirty="0" smtClean="0"/>
              <a:t>8 (909) 898-95-14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39" y="0"/>
            <a:ext cx="7542237" cy="469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4774186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Ваш персональный менеджер </a:t>
            </a:r>
            <a:r>
              <a:rPr lang="ru-RU" b="1" dirty="0" smtClean="0"/>
              <a:t>Миронов Александр </a:t>
            </a:r>
            <a:r>
              <a:rPr lang="ru-RU" dirty="0" smtClean="0"/>
              <a:t>8 (909) 898-95-14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11113"/>
            <a:ext cx="9141220" cy="513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Экран (16:9)</PresentationFormat>
  <Paragraphs>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володя</dc:creator>
  <cp:lastModifiedBy>Корецкая Елена Владимировна</cp:lastModifiedBy>
  <cp:revision>2</cp:revision>
  <dcterms:created xsi:type="dcterms:W3CDTF">2020-11-11T18:21:09Z</dcterms:created>
  <dcterms:modified xsi:type="dcterms:W3CDTF">2020-11-12T06:17:33Z</dcterms:modified>
</cp:coreProperties>
</file>