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6"/>
  </p:notesMasterIdLst>
  <p:sldIdLst>
    <p:sldId id="340" r:id="rId2"/>
    <p:sldId id="344" r:id="rId3"/>
    <p:sldId id="345" r:id="rId4"/>
    <p:sldId id="358" r:id="rId5"/>
  </p:sldIdLst>
  <p:sldSz cx="9144000" cy="6858000" type="screen4x3"/>
  <p:notesSz cx="6742113" cy="987266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4" autoAdjust="0"/>
    <p:restoredTop sz="53122" autoAdjust="0"/>
  </p:normalViewPr>
  <p:slideViewPr>
    <p:cSldViewPr>
      <p:cViewPr varScale="1">
        <p:scale>
          <a:sx n="86" d="100"/>
          <a:sy n="86" d="100"/>
        </p:scale>
        <p:origin x="1382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1582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18971" y="0"/>
            <a:ext cx="2921582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1621FE8-0B0F-40A9-A443-F1F8524BD908}" type="datetimeFigureOut">
              <a:rPr lang="ru-RU" smtClean="0"/>
              <a:pPr/>
              <a:t>02.08.2022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03288" y="739775"/>
            <a:ext cx="4935537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4212" y="4689515"/>
            <a:ext cx="5393690" cy="44426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377316"/>
            <a:ext cx="2921582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18971" y="9377316"/>
            <a:ext cx="2921582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F52E6D-4195-4CEC-B92D-73953C1FC98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049667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02.08.2022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02.08.2022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02.08.2022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02.08.2022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02.08.2022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02.08.2022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02.08.2022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02.08.2022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02.08.2022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02.08.2022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02.08.2022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00000">
              <a:schemeClr val="accent1">
                <a:lumMod val="75000"/>
              </a:schemeClr>
            </a:gs>
            <a:gs pos="0">
              <a:schemeClr val="accent4">
                <a:lumMod val="75000"/>
              </a:schemeClr>
            </a:gs>
            <a:gs pos="40000">
              <a:schemeClr val="bg1">
                <a:tint val="45000"/>
                <a:shade val="99000"/>
                <a:satMod val="350000"/>
              </a:schemeClr>
            </a:gs>
            <a:gs pos="100000">
              <a:schemeClr val="bg1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02.08.2022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6192688"/>
          </a:xfrm>
        </p:spPr>
        <p:txBody>
          <a:bodyPr>
            <a:noAutofit/>
          </a:bodyPr>
          <a:lstStyle/>
          <a:p>
            <a:r>
              <a:rPr lang="ru-RU" sz="3500" b="1" dirty="0">
                <a:latin typeface="Times New Roman" pitchFamily="18" charset="0"/>
                <a:cs typeface="Times New Roman" pitchFamily="18" charset="0"/>
              </a:rPr>
              <a:t>ПРОЕКТЫ</a:t>
            </a:r>
            <a:br>
              <a:rPr lang="ru-RU" sz="3500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Кубанского государственного университета</a:t>
            </a:r>
            <a:br>
              <a:rPr lang="ru-RU" sz="3200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3500" b="1" dirty="0"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ru-RU" sz="3500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3000" b="1" dirty="0">
                <a:latin typeface="Times New Roman" pitchFamily="18" charset="0"/>
                <a:cs typeface="Times New Roman" pitchFamily="18" charset="0"/>
              </a:rPr>
              <a:t>по вопросам формирования у молодежи активной гражданской позиции, предупреждения межнациональных и межконфессиональных конфликтов,</a:t>
            </a:r>
            <a:br>
              <a:rPr lang="ru-RU" sz="3000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3000" b="1" dirty="0">
                <a:latin typeface="Times New Roman" pitchFamily="18" charset="0"/>
                <a:cs typeface="Times New Roman" pitchFamily="18" charset="0"/>
              </a:rPr>
              <a:t>противодействия идеологии терроризма и профилактики экстремизма  </a:t>
            </a:r>
            <a:br>
              <a:rPr lang="ru-RU" sz="3500" b="1" dirty="0">
                <a:latin typeface="Times New Roman" pitchFamily="18" charset="0"/>
                <a:cs typeface="Times New Roman" pitchFamily="18" charset="0"/>
              </a:rPr>
            </a:br>
            <a:endParaRPr lang="ru-RU" sz="35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47470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5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b="1" dirty="0">
                <a:latin typeface="Times New Roman" pitchFamily="18" charset="0"/>
                <a:cs typeface="Times New Roman" pitchFamily="18" charset="0"/>
              </a:rPr>
              <a:t>Проект Кубанского государственного университета</a:t>
            </a:r>
            <a:br>
              <a:rPr lang="ru-RU" sz="2600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2600" b="1" dirty="0">
                <a:latin typeface="Times New Roman" pitchFamily="18" charset="0"/>
                <a:cs typeface="Times New Roman" pitchFamily="18" charset="0"/>
              </a:rPr>
              <a:t>«Открытый университет»</a:t>
            </a: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9" y="1167529"/>
            <a:ext cx="8557648" cy="5429823"/>
          </a:xfrm>
        </p:spPr>
      </p:pic>
    </p:spTree>
    <p:extLst>
      <p:ext uri="{BB962C8B-B14F-4D97-AF65-F5344CB8AC3E}">
        <p14:creationId xmlns:p14="http://schemas.microsoft.com/office/powerpoint/2010/main" val="9000898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b="1" dirty="0">
                <a:latin typeface="Times New Roman" pitchFamily="18" charset="0"/>
                <a:cs typeface="Times New Roman" pitchFamily="18" charset="0"/>
              </a:rPr>
              <a:t>Темы лекционных занятий в рамках проекта КубГУ</a:t>
            </a:r>
            <a:br>
              <a:rPr lang="ru-RU" sz="2600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2600" b="1" dirty="0">
                <a:latin typeface="Times New Roman" pitchFamily="18" charset="0"/>
                <a:cs typeface="Times New Roman" pitchFamily="18" charset="0"/>
              </a:rPr>
              <a:t>«Открытый университет», размещенные на </a:t>
            </a:r>
            <a:r>
              <a:rPr lang="ru-RU" sz="2600" b="1" dirty="0" err="1">
                <a:latin typeface="Times New Roman" pitchFamily="18" charset="0"/>
                <a:cs typeface="Times New Roman" pitchFamily="18" charset="0"/>
              </a:rPr>
              <a:t>видеохостингах</a:t>
            </a:r>
            <a:br>
              <a:rPr lang="ru-RU" sz="2600" b="1" dirty="0">
                <a:latin typeface="Times New Roman" pitchFamily="18" charset="0"/>
                <a:cs typeface="Times New Roman" pitchFamily="18" charset="0"/>
              </a:rPr>
            </a:br>
            <a:r>
              <a:rPr lang="en-US" sz="2600" b="1" dirty="0">
                <a:latin typeface="Times New Roman" pitchFamily="18" charset="0"/>
                <a:cs typeface="Times New Roman" pitchFamily="18" charset="0"/>
              </a:rPr>
              <a:t>rutube.ru</a:t>
            </a:r>
            <a:r>
              <a:rPr lang="ru-RU" sz="2600" b="1" dirty="0"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en-US" sz="2600" b="1" dirty="0">
                <a:latin typeface="Times New Roman" pitchFamily="18" charset="0"/>
                <a:cs typeface="Times New Roman" pitchFamily="18" charset="0"/>
              </a:rPr>
              <a:t>youtube.com</a:t>
            </a:r>
            <a:endParaRPr lang="ru-RU" sz="2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Информационно-психологическая война: принципы и технологии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https://www.youtube.com/watch?v=Dw98q9KIZ54&amp;t=2s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just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Ситуация на Украине и состояние общественного сознания: взгляд социолога</a:t>
            </a:r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https://www.youtube.com/watch?v=TMaRBfwQVCE</a:t>
            </a:r>
            <a:r>
              <a:rPr 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 Украинские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националистические организации: становление и развитие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https://www.youtube.com/watch?v=93V8inSYdO4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Россия и Запад: история любви и вражды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https://www.youtube.com/watch?v=B70556Gzcs4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;</a:t>
            </a:r>
          </a:p>
          <a:p>
            <a:pPr algn="just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Гибридные и прокси-войны. Предпосылки и современность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https://www.youtube.com/watch?v=UV5vfCQbzMY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ь ;</a:t>
            </a:r>
          </a:p>
          <a:p>
            <a:pPr algn="just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Украинская идентичность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https://www.youtube.com/watch?v=B4PYa7chmIM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Цивилизационные войны, идеология Эроса и Танатоса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https://www.youtube.com/watch?v=69X7qLIWda4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Геноцид советского народа: история и современность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https://www.youtube.com/watch?v=93V8inSYdO4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51541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b="1" dirty="0">
                <a:latin typeface="Times New Roman" pitchFamily="18" charset="0"/>
                <a:cs typeface="Times New Roman" pitchFamily="18" charset="0"/>
              </a:rPr>
              <a:t>Целевая аудитория  проекта КубГУ</a:t>
            </a:r>
            <a:br>
              <a:rPr lang="ru-RU" sz="2600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2600" b="1" dirty="0">
                <a:latin typeface="Times New Roman" pitchFamily="18" charset="0"/>
                <a:cs typeface="Times New Roman" pitchFamily="18" charset="0"/>
              </a:rPr>
              <a:t>«Открытый университет», размещенные на видеохостингах</a:t>
            </a:r>
            <a:br>
              <a:rPr lang="ru-RU" sz="2600" b="1" dirty="0">
                <a:latin typeface="Times New Roman" pitchFamily="18" charset="0"/>
                <a:cs typeface="Times New Roman" pitchFamily="18" charset="0"/>
              </a:rPr>
            </a:br>
            <a:r>
              <a:rPr lang="en-US" sz="2600" b="1" dirty="0">
                <a:latin typeface="Times New Roman" pitchFamily="18" charset="0"/>
                <a:cs typeface="Times New Roman" pitchFamily="18" charset="0"/>
              </a:rPr>
              <a:t>rutube.ru</a:t>
            </a:r>
            <a:r>
              <a:rPr lang="ru-RU" sz="2600" b="1" dirty="0"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en-US" sz="2600" b="1" dirty="0">
                <a:latin typeface="Times New Roman" pitchFamily="18" charset="0"/>
                <a:cs typeface="Times New Roman" pitchFamily="18" charset="0"/>
              </a:rPr>
              <a:t>youtube.com</a:t>
            </a:r>
            <a:endParaRPr lang="ru-RU" sz="2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Студенты, аспиранты;</a:t>
            </a:r>
          </a:p>
          <a:p>
            <a:pPr algn="just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Профессорско-преподавательский состав образовательных организаций;</a:t>
            </a:r>
          </a:p>
          <a:p>
            <a:pPr algn="just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Сотрудники органов по делам молодежи;</a:t>
            </a:r>
          </a:p>
          <a:p>
            <a:pPr algn="just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Сотрудники иных заинтересованных ведомств и организаций;</a:t>
            </a:r>
          </a:p>
          <a:p>
            <a:pPr algn="just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Представители молодежных общественных организаций.</a:t>
            </a:r>
          </a:p>
          <a:p>
            <a:pPr algn="just"/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35764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1770</TotalTime>
  <Words>280</Words>
  <Application>Microsoft Office PowerPoint</Application>
  <PresentationFormat>Экран (4:3)</PresentationFormat>
  <Paragraphs>18</Paragraphs>
  <Slides>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8" baseType="lpstr">
      <vt:lpstr>Arial</vt:lpstr>
      <vt:lpstr>Calibri</vt:lpstr>
      <vt:lpstr>Times New Roman</vt:lpstr>
      <vt:lpstr>Тема Office</vt:lpstr>
      <vt:lpstr>ПРОЕКТЫ Кубанского государственного университета   по вопросам формирования у молодежи активной гражданской позиции, предупреждения межнациональных и межконфессиональных конфликтов, противодействия идеологии терроризма и профилактики экстремизма   </vt:lpstr>
      <vt:lpstr> Проект Кубанского государственного университета «Открытый университет»</vt:lpstr>
      <vt:lpstr> Темы лекционных занятий в рамках проекта КубГУ «Открытый университет», размещенные на видеохостингах rutube.ru и youtube.com</vt:lpstr>
      <vt:lpstr> Целевая аудитория  проекта КубГУ «Открытый университет», размещенные на видеохостингах rutube.ru и youtube.com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Психологические особенности конфликтов. Причины и условия возникновения межличностных конфликтов в служебных коллективах, пути их разрешения</dc:title>
  <dc:creator>User</dc:creator>
  <cp:lastModifiedBy>user</cp:lastModifiedBy>
  <cp:revision>194</cp:revision>
  <dcterms:modified xsi:type="dcterms:W3CDTF">2022-08-02T06:05:04Z</dcterms:modified>
</cp:coreProperties>
</file>