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340" r:id="rId2"/>
    <p:sldId id="344" r:id="rId3"/>
    <p:sldId id="345" r:id="rId4"/>
    <p:sldId id="358" r:id="rId5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53122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21FE8-0B0F-40A9-A443-F1F8524BD908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52E6D-4195-4CEC-B92D-73953C1FC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75000"/>
              </a:schemeClr>
            </a:gs>
            <a:gs pos="0">
              <a:schemeClr val="accent4">
                <a:lumMod val="7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192688"/>
          </a:xfrm>
        </p:spPr>
        <p:txBody>
          <a:bodyPr>
            <a:noAutofit/>
          </a:bodyPr>
          <a:lstStyle/>
          <a:p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ПРОЕКТЫ</a:t>
            </a:r>
            <a:br>
              <a:rPr lang="ru-RU" sz="3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Кубанского государственного университета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по вопросам формирования у молодежи активной гражданской позиции, предупреждения межнациональных и межконфессиональных конфликтов,</a:t>
            </a:r>
            <a:br>
              <a:rPr lang="ru-RU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противодействия идеологии терроризма и профилактики экстремизма  </a:t>
            </a:r>
            <a:br>
              <a:rPr lang="ru-RU" sz="3500" b="1" dirty="0">
                <a:latin typeface="Times New Roman" pitchFamily="18" charset="0"/>
                <a:cs typeface="Times New Roman" pitchFamily="18" charset="0"/>
              </a:rPr>
            </a:b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4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Проект Кубанского государственного университета</a:t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«Открытый университет»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167529"/>
            <a:ext cx="8557648" cy="5429823"/>
          </a:xfrm>
        </p:spPr>
      </p:pic>
    </p:spTree>
    <p:extLst>
      <p:ext uri="{BB962C8B-B14F-4D97-AF65-F5344CB8AC3E}">
        <p14:creationId xmlns:p14="http://schemas.microsoft.com/office/powerpoint/2010/main" val="90008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Темы лекционных занятий в рамках проекта КубГУ</a:t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«Открытый университет», размещенные на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видеохостингах</a:t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rutube.ru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youtube.com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Информационно-психологическая война: принципы и технологии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https://www.youtube.com/watch?v=Dw98q9KIZ54&amp;t=2s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на Украине и состояние общественного сознания: взгляд социолога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https://www.youtube.com/watch?v=TMaRBfwQVCE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Украинские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националистические организации: становление и развитие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https://www.youtube.com/watch?v=93V8inSYdO4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и Запад: история любви и вражды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https://www.youtube.com/watch?v=B70556Gzcs4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Гибридные и прокси-войны. Предпосылки и современность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https://www.youtube.com/watch?v=UV5vfCQbzMY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 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Украинская идентичность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https://www.youtube.com/watch?v=B4PYa7chmIM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Цивилизационные войны, идеология Эроса и Танатоса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https://www.youtube.com/watch?v=69X7qLIWda4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 советского народа: история и современность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https://www.youtube.com/watch?v=93V8inSYdO4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5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Целевая аудитория  проекта КубГУ</a:t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«Открытый университет», размещенные на видеохостингах</a:t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rutube.ru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youtube.com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Студенты, аспиранты;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Профессорско-преподавательский состав образовательных организаций;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органов по делам молодежи;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иных заинтересованных ведомств и организаций;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молодежных общественных организаций.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7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1770</TotalTime>
  <Words>280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ПРОЕКТЫ Кубанского государственного университета   по вопросам формирования у молодежи активной гражданской позиции, предупреждения межнациональных и межконфессиональных конфликтов, противодействия идеологии терроризма и профилактики экстремизма   </vt:lpstr>
      <vt:lpstr> Проект Кубанского государственного университета «Открытый университет»</vt:lpstr>
      <vt:lpstr> Темы лекционных занятий в рамках проекта КубГУ «Открытый университет», размещенные на видеохостингах rutube.ru и youtube.com</vt:lpstr>
      <vt:lpstr> Целевая аудитория  проекта КубГУ «Открытый университет», размещенные на видеохостингах rutube.ru и youtube.com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конфликтов. Причины и условия возникновения межличностных конфликтов в служебных коллективах, пути их разрешения</dc:title>
  <dc:creator>User</dc:creator>
  <cp:lastModifiedBy>user</cp:lastModifiedBy>
  <cp:revision>194</cp:revision>
  <dcterms:modified xsi:type="dcterms:W3CDTF">2022-08-02T06:05:04Z</dcterms:modified>
</cp:coreProperties>
</file>