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340" r:id="rId2"/>
    <p:sldId id="360" r:id="rId3"/>
    <p:sldId id="362" r:id="rId4"/>
    <p:sldId id="364" r:id="rId5"/>
    <p:sldId id="361" r:id="rId6"/>
    <p:sldId id="363" r:id="rId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53122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21FE8-0B0F-40A9-A443-F1F8524BD908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52E6D-4195-4CEC-B92D-73953C1F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75000"/>
              </a:schemeClr>
            </a:gs>
            <a:gs pos="0">
              <a:schemeClr val="accent4">
                <a:lumMod val="75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192688"/>
          </a:xfrm>
        </p:spPr>
        <p:txBody>
          <a:bodyPr>
            <a:noAutofit/>
          </a:bodyPr>
          <a:lstStyle/>
          <a:p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ПРОЕКТЫ</a:t>
            </a:r>
            <a:br>
              <a:rPr lang="ru-RU" sz="3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Кубанского государственного университета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 вопросам формирования у молодежи активной гражданской позиции, предупреждения межнациональных и межконфессиональных конфликтов,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противодействия идеологии терроризма и профилактики экстремизма  </a:t>
            </a:r>
            <a:br>
              <a:rPr lang="ru-RU" sz="3500" b="1" dirty="0">
                <a:latin typeface="Times New Roman" pitchFamily="18" charset="0"/>
                <a:cs typeface="Times New Roman" pitchFamily="18" charset="0"/>
              </a:rPr>
            </a:b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4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Телеграм канал </a:t>
            </a:r>
            <a:br>
              <a:rPr lang="ru-RU" sz="3600" b="1" dirty="0"/>
            </a:br>
            <a:r>
              <a:rPr lang="ru-RU" sz="3600" b="1" dirty="0"/>
              <a:t>«Координационный центр КубГУ»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0555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Темы </a:t>
            </a:r>
            <a:r>
              <a:rPr lang="ru-RU" b="1" dirty="0" err="1"/>
              <a:t>телеграм</a:t>
            </a:r>
            <a:r>
              <a:rPr lang="ru-RU" b="1" dirty="0"/>
              <a:t> канала «Координационный центр КубГУ»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Координационного центра;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о деятельности Центра;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Законодательстве РФ в сфере противодействия экстремизму и терроризму, его изменениях и дополнениях;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угрозы в современном обществе;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использования сети Интернет;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Иная информация правового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155738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+mn-lt"/>
                <a:cs typeface="Times New Roman" panose="02020603050405020304" pitchFamily="18" charset="0"/>
              </a:rPr>
              <a:t>Целевая аудитория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 err="1"/>
              <a:t>телеграм</a:t>
            </a:r>
            <a:r>
              <a:rPr lang="ru-RU" sz="3600" b="1" dirty="0"/>
              <a:t> канала «Координационный центр КубГУ»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образовательных организаций;</a:t>
            </a:r>
          </a:p>
          <a:p>
            <a:pPr lvl="0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органов по делам молодежи;</a:t>
            </a:r>
          </a:p>
          <a:p>
            <a:pPr lvl="0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иных заинтересованных ведомств и организаций;</a:t>
            </a:r>
          </a:p>
          <a:p>
            <a:pPr lvl="0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молодежных общественных организаций;</a:t>
            </a:r>
          </a:p>
          <a:p>
            <a:pPr lvl="0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Активисты из числа студенческой и ученической молодежи.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27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Телеграм канал «Координационный центр КубГУ»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199"/>
            <a:ext cx="7416824" cy="5264713"/>
          </a:xfrm>
        </p:spPr>
      </p:pic>
    </p:spTree>
    <p:extLst>
      <p:ext uri="{BB962C8B-B14F-4D97-AF65-F5344CB8AC3E}">
        <p14:creationId xmlns:p14="http://schemas.microsoft.com/office/powerpoint/2010/main" val="182638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00" b="1" dirty="0"/>
              <a:t>Ссылка на </a:t>
            </a:r>
            <a:r>
              <a:rPr lang="ru-RU" sz="4600" b="1" dirty="0" err="1"/>
              <a:t>телеграм</a:t>
            </a:r>
            <a:r>
              <a:rPr lang="ru-RU" sz="4600" b="1" dirty="0"/>
              <a:t> канал </a:t>
            </a:r>
            <a:endParaRPr lang="ru-RU" sz="4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2148681"/>
            <a:ext cx="3524250" cy="3429000"/>
          </a:xfrm>
        </p:spPr>
      </p:pic>
    </p:spTree>
    <p:extLst>
      <p:ext uri="{BB962C8B-B14F-4D97-AF65-F5344CB8AC3E}">
        <p14:creationId xmlns:p14="http://schemas.microsoft.com/office/powerpoint/2010/main" val="2419846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1765</TotalTime>
  <Words>142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ПРОЕКТЫ Кубанского государственного университета   по вопросам формирования у молодежи активной гражданской позиции, предупреждения межнациональных и межконфессиональных конфликтов, противодействия идеологии терроризма и профилактики экстремизма   </vt:lpstr>
      <vt:lpstr>Телеграм канал  «Координационный центр КубГУ»</vt:lpstr>
      <vt:lpstr>Темы телеграм канала «Координационный центр КубГУ»</vt:lpstr>
      <vt:lpstr>Целевая аудитория телеграм канала «Координационный центр КубГУ»</vt:lpstr>
      <vt:lpstr>Телеграм канал «Координационный центр КубГУ»</vt:lpstr>
      <vt:lpstr>Ссылка на телеграм канал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конфликтов. Причины и условия возникновения межличностных конфликтов в служебных коллективах, пути их разрешения</dc:title>
  <dc:creator>User</dc:creator>
  <cp:lastModifiedBy>user</cp:lastModifiedBy>
  <cp:revision>193</cp:revision>
  <dcterms:modified xsi:type="dcterms:W3CDTF">2022-08-02T06:04:28Z</dcterms:modified>
</cp:coreProperties>
</file>