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340" r:id="rId2"/>
    <p:sldId id="351" r:id="rId3"/>
    <p:sldId id="346" r:id="rId4"/>
    <p:sldId id="352" r:id="rId5"/>
    <p:sldId id="356" r:id="rId6"/>
    <p:sldId id="348" r:id="rId7"/>
    <p:sldId id="358" r:id="rId8"/>
    <p:sldId id="359" r:id="rId9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53122" autoAdjust="0"/>
  </p:normalViewPr>
  <p:slideViewPr>
    <p:cSldViewPr>
      <p:cViewPr varScale="1">
        <p:scale>
          <a:sx n="86" d="100"/>
          <a:sy n="86" d="100"/>
        </p:scale>
        <p:origin x="13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21FE8-0B0F-40A9-A443-F1F8524BD908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52E6D-4195-4CEC-B92D-73953C1FC9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96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75000"/>
              </a:schemeClr>
            </a:gs>
            <a:gs pos="0">
              <a:schemeClr val="accent4">
                <a:lumMod val="75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192688"/>
          </a:xfrm>
        </p:spPr>
        <p:txBody>
          <a:bodyPr>
            <a:noAutofit/>
          </a:bodyPr>
          <a:lstStyle/>
          <a:p>
            <a:r>
              <a:rPr lang="ru-RU" sz="3500" b="1" dirty="0">
                <a:latin typeface="Times New Roman" pitchFamily="18" charset="0"/>
                <a:cs typeface="Times New Roman" pitchFamily="18" charset="0"/>
              </a:rPr>
              <a:t>ПРОЕКТЫ</a:t>
            </a:r>
            <a:br>
              <a:rPr lang="ru-RU" sz="35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Кубанского государственного университета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5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по вопросам формирования у молодежи активной гражданской позиции, предупреждения межнациональных и межконфессиональных конфликтов,</a:t>
            </a:r>
            <a:br>
              <a:rPr lang="ru-RU" sz="3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противодействия идеологии терроризма и профилактики экстремизма  </a:t>
            </a:r>
            <a:br>
              <a:rPr lang="ru-RU" sz="3500" b="1" dirty="0">
                <a:latin typeface="Times New Roman" pitchFamily="18" charset="0"/>
                <a:cs typeface="Times New Roman" pitchFamily="18" charset="0"/>
              </a:rPr>
            </a:br>
            <a:endParaRPr lang="ru-RU" sz="3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47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Телеграм и дзен каналы</a:t>
            </a:r>
            <a:b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«Спирали истории»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9872" y="1916832"/>
            <a:ext cx="266429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60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Темы каналов</a:t>
            </a:r>
            <a:br>
              <a:rPr lang="ru-RU" sz="3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«Спирали истории»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Методика манипуляций массовым сознанием;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Формы вербовки в деструктивные организации;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Тактика ведения современных войн: гибридные, прокси, информационно-психологические;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История становления и развития различных деструктивных организаций;</a:t>
            </a:r>
          </a:p>
          <a:p>
            <a:pPr algn="just"/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Значимые события в истории России и зарубежных стран;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Героические малоизвестные страницы российской истории;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Взаимоотношения России и Запада: от сотрудничества к противостоянию;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Формы социально-экономического и политического давления на Россию и их исторические аналогии.</a:t>
            </a:r>
          </a:p>
          <a:p>
            <a:pPr algn="just"/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276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 каналов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«Спирали истории»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образовательных учреждений;</a:t>
            </a:r>
          </a:p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органов по делам молодежи;</a:t>
            </a:r>
          </a:p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иных заинтересованных ведомств и организаций;</a:t>
            </a:r>
          </a:p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Представители молодежных общественных организаций;</a:t>
            </a:r>
          </a:p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Активисты из числа студенческой и ученической молодежи;</a:t>
            </a:r>
          </a:p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Любители истории.</a:t>
            </a:r>
          </a:p>
        </p:txBody>
      </p:sp>
    </p:spTree>
    <p:extLst>
      <p:ext uri="{BB962C8B-B14F-4D97-AF65-F5344CB8AC3E}">
        <p14:creationId xmlns:p14="http://schemas.microsoft.com/office/powerpoint/2010/main" val="2631774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Дзен канал </a:t>
            </a:r>
            <a:br>
              <a:rPr lang="ru-RU" sz="3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«Спирали истории»</a:t>
            </a:r>
          </a:p>
        </p:txBody>
      </p:sp>
      <p:pic>
        <p:nvPicPr>
          <p:cNvPr id="5" name="ВЫКЛАД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2125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Дзен канал </a:t>
            </a:r>
            <a:br>
              <a:rPr lang="ru-RU" sz="3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«Спирали истории»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1600200"/>
            <a:ext cx="7416824" cy="4925144"/>
          </a:xfrm>
        </p:spPr>
      </p:pic>
    </p:spTree>
    <p:extLst>
      <p:ext uri="{BB962C8B-B14F-4D97-AF65-F5344CB8AC3E}">
        <p14:creationId xmlns:p14="http://schemas.microsoft.com/office/powerpoint/2010/main" val="162155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Ссылки на </a:t>
            </a:r>
            <a:r>
              <a:rPr lang="ru-RU" dirty="0" err="1"/>
              <a:t>телеграм</a:t>
            </a:r>
            <a:r>
              <a:rPr lang="ru-RU" dirty="0"/>
              <a:t> канал </a:t>
            </a:r>
            <a:br>
              <a:rPr lang="ru-RU" dirty="0"/>
            </a:br>
            <a:r>
              <a:rPr lang="ru-RU" dirty="0"/>
              <a:t>«Спирали истории»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1678781"/>
            <a:ext cx="4546600" cy="4368800"/>
          </a:xfrm>
        </p:spPr>
      </p:pic>
    </p:spTree>
    <p:extLst>
      <p:ext uri="{BB962C8B-B14F-4D97-AF65-F5344CB8AC3E}">
        <p14:creationId xmlns:p14="http://schemas.microsoft.com/office/powerpoint/2010/main" val="93703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Ссылка на дзен канал </a:t>
            </a:r>
            <a:br>
              <a:rPr lang="ru-RU" dirty="0"/>
            </a:br>
            <a:r>
              <a:rPr lang="ru-RU" dirty="0"/>
              <a:t>«Спирали истории»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04181"/>
            <a:ext cx="4419600" cy="4318000"/>
          </a:xfrm>
        </p:spPr>
      </p:pic>
    </p:spTree>
    <p:extLst>
      <p:ext uri="{BB962C8B-B14F-4D97-AF65-F5344CB8AC3E}">
        <p14:creationId xmlns:p14="http://schemas.microsoft.com/office/powerpoint/2010/main" val="23267967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1748</TotalTime>
  <Words>190</Words>
  <Application>Microsoft Office PowerPoint</Application>
  <PresentationFormat>Экран (4:3)</PresentationFormat>
  <Paragraphs>23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Тема Office</vt:lpstr>
      <vt:lpstr>ПРОЕКТЫ Кубанского государственного университета   по вопросам формирования у молодежи активной гражданской позиции, предупреждения межнациональных и межконфессиональных конфликтов, противодействия идеологии терроризма и профилактики экстремизма   </vt:lpstr>
      <vt:lpstr>Телеграм и дзен каналы «Спирали истории»</vt:lpstr>
      <vt:lpstr> Темы каналов «Спирали истории»</vt:lpstr>
      <vt:lpstr>Целевая аудитория каналов «Спирали истории»</vt:lpstr>
      <vt:lpstr>Дзен канал  «Спирали истории»</vt:lpstr>
      <vt:lpstr>Дзен канал  «Спирали истории»</vt:lpstr>
      <vt:lpstr>Ссылки на телеграм канал  «Спирали истории» </vt:lpstr>
      <vt:lpstr>Ссылка на дзен канал  «Спирали истории»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Психологические особенности конфликтов. Причины и условия возникновения межличностных конфликтов в служебных коллективах, пути их разрешения</dc:title>
  <dc:creator>User</dc:creator>
  <cp:lastModifiedBy>user</cp:lastModifiedBy>
  <cp:revision>191</cp:revision>
  <dcterms:modified xsi:type="dcterms:W3CDTF">2022-08-02T06:08:07Z</dcterms:modified>
</cp:coreProperties>
</file>